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DA8C3-757C-4DED-BF15-B50428F33CBE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C2709-593B-49AA-A641-7A1B1FFAE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42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9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38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1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3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3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3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2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20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1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3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3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4C3ED-AC5D-49A5-B0DD-F9804064174A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1909-156E-4403-8BE2-A2CCF5D23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6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99858" y="0"/>
            <a:ext cx="594428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1247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 LANE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08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created xsi:type="dcterms:W3CDTF">2014-07-16T04:32:29Z</dcterms:created>
  <dcterms:modified xsi:type="dcterms:W3CDTF">2014-07-16T04:34:19Z</dcterms:modified>
</cp:coreProperties>
</file>